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sial\Desktop\Na-skrzydach-historii---Krakw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asial\Desktop\Na-skrzydach-historii---Krakw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asial\Desktop\Na-skrzydach-historii---Krakw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asial\Desktop\Na-skrzydach-historii---Krakw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asial\Desktop\Na-skrzydach-historii---Krakw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sial\Desktop\Na-skrzydach-historii---Krakw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7414"/>
            <a:ext cx="9540552" cy="7155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asial\Desktop\Na-skrzydach-historii---Krakw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68544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asial\Desktop\Na-skrzydach-historii---Krakw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sial\Desktop\Na-skrzydach-historii---Krakw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asial\Desktop\Na-skrzydach-historii---Krakw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asial\Desktop\Na-skrzydach-historii---Krakw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asial\Desktop\Na-skrzydach-historii---Krakw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asial\Desktop\Na-skrzydach-historii---Krakw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asial</dc:creator>
  <cp:lastModifiedBy>Użytkownik systemu Windows</cp:lastModifiedBy>
  <cp:revision>1</cp:revision>
  <dcterms:created xsi:type="dcterms:W3CDTF">2020-05-13T17:48:21Z</dcterms:created>
  <dcterms:modified xsi:type="dcterms:W3CDTF">2020-05-13T17:51:29Z</dcterms:modified>
</cp:coreProperties>
</file>