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B2F47-DA39-43E0-806B-59D230C08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FC020E-B194-4890-A449-038AC482C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BFF086-BFA7-4F00-8D83-EACA5800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A86BF0-3584-4555-82B8-D8837A1D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F6E460-5588-4C51-97FF-F23B27DC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B52F4A-2573-4B92-AE68-9597C951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5419CC-6F9B-420C-B2D3-CFC085B2C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5D9910-3F01-4F6E-AFCA-E9F15706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0AA84F-A967-4D9F-AF57-CFE78940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B61BE5-DEB7-49E3-A6AD-5AB4EDB5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4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A2FEC4A-7B83-45AF-9713-EA5EA8095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01F1E6-0719-4F2F-9576-78F3F2639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8EBEDC-17AA-43B0-83AE-A61C285F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721973-210B-4089-94BD-12ED91BD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CF798D-A452-4857-A1E3-04EC5DC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8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4AFAE-D788-411C-99B9-9B8CC228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9862F5-3101-4552-B277-FBD2DBF4B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26DCE4-5FE7-41CE-927D-5B789A79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6C2A92-7CCA-42C1-828D-DFCE7050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EAF02F-AE5A-4175-A1AA-0A9D7E57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258A2-2F62-4A84-BEBC-92A3B4D8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38DC9E-1746-4AEC-9FF7-441028C25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13FD70-8148-45C4-8A49-EFC12957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F8ED4E-CB15-4DC7-9986-AD0D59E2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A332E8-606E-45FD-B75D-7835F0C3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193EA-650D-4F63-A3A4-CB99AA3B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ED5B0D-2DAB-4919-A168-58EBBC3FF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E571BF-3858-4AFA-A58A-694E8D88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8A7F1F-FC33-46CA-97B5-AFEC2E59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1880BB-69FD-4C67-9B5E-F960F894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C922C78-0D7B-4E58-998E-DA9CBC7F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5F844D-07AF-4DBA-80AD-560A1DDC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B3BC59-289C-4117-A06B-CFC8B72A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0B7221-4322-476C-BAC3-A69EC43E4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4CC4B80-D7F9-44FA-98ED-1F810504F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7164575-5BD4-4CBC-B6D0-AF0146956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ADB6945-A8BF-4E27-8DA3-71C1E8BC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9D05A28-0FB8-40A7-B3C8-38A8C6AB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580A220-FAE6-4F17-A32D-A39D97AC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F0F85D-6E15-4854-A664-D3E15741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318F169-43B0-44F5-A587-088E77AD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B84E965-9DAD-49D6-B066-F9105DFC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6100AAD-6BD3-450A-9097-0BAAF9F7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7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38FD64-8DFA-42F1-BFF7-C3A2D08C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399C2A1-B9C7-4233-AF64-5BCE24FC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8F3D85-622E-4A1A-A0BB-31B19F8F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0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54AC3A-4944-4C19-B735-31DDA80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B87824-2615-4739-83D4-D8340675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94D588-FDF0-42FA-9BEC-E061C58D3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BA75E5-5E75-4844-A15A-4AA33DFE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38E7F50-6B60-4002-8EB4-A6C6E3BB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091A74-2DEB-41A9-8187-7EC45596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56B8F-131F-4D1F-9B08-D5CCE216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5EA3D25-2FE8-49C4-A3D3-5D27D9245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C11341-B30C-4D53-9B65-8C7C38CFB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F35F93-9D0D-42DC-8228-95B19189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0F63C4-A67B-4BC4-A762-BCA0F459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2E50AC-70CC-4666-83C3-B6AFF816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BCA0BA9-4D8F-4048-906A-88309C15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9A9AC9-AE39-40BA-B169-5A6032C2D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388B32-DBF2-42C6-BB48-ECB68E828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B419-57B1-40BD-9EF2-CAEA121633A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26A421-29DD-4197-ADA8-38B8AD661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72D730-3D6E-4B41-96CE-719D245AD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4991E-9F5A-4CA3-AEB2-B0EB10A0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1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N1Cyr0ZK9M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GgsklW-mtg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qZsoesa55w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6wc4xdgzGk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tX8yVEF0-w?start=19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33D09-E503-4331-AD20-65513A74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365125"/>
            <a:ext cx="11961845" cy="1325563"/>
          </a:xfrm>
        </p:spPr>
        <p:txBody>
          <a:bodyPr>
            <a:noAutofit/>
          </a:bodyPr>
          <a:lstStyle/>
          <a:p>
            <a:r>
              <a:rPr lang="pl-PL" sz="3200" dirty="0"/>
              <a:t>Hello! Dzień dobry drogie Dzieci. Stand </a:t>
            </a:r>
            <a:r>
              <a:rPr lang="pl-PL" sz="3200" dirty="0" err="1"/>
              <a:t>up</a:t>
            </a:r>
            <a:r>
              <a:rPr lang="pl-PL" sz="3200" dirty="0"/>
              <a:t> and </a:t>
            </a:r>
            <a:r>
              <a:rPr lang="pl-PL" sz="3200" dirty="0" err="1"/>
              <a:t>sing</a:t>
            </a:r>
            <a:r>
              <a:rPr lang="pl-PL" sz="3200" dirty="0"/>
              <a:t> a song. Wstańmy </a:t>
            </a:r>
            <a:br>
              <a:rPr lang="pl-PL" sz="3200" dirty="0"/>
            </a:br>
            <a:r>
              <a:rPr lang="pl-PL" sz="3200" dirty="0"/>
              <a:t>i wspólnie zaśpiewajmy nasze dwie piosenki na powitanie. 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„Hello, hello. </a:t>
            </a:r>
            <a:r>
              <a:rPr lang="pl-PL" sz="3200" dirty="0" err="1"/>
              <a:t>Can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clap</a:t>
            </a:r>
            <a:r>
              <a:rPr lang="pl-PL" sz="3200" dirty="0"/>
              <a:t> </a:t>
            </a:r>
            <a:r>
              <a:rPr lang="pl-PL" sz="3200" dirty="0" err="1"/>
              <a:t>your</a:t>
            </a:r>
            <a:r>
              <a:rPr lang="pl-PL" sz="3200" dirty="0"/>
              <a:t> </a:t>
            </a:r>
            <a:r>
              <a:rPr lang="pl-PL" sz="3200" dirty="0" err="1"/>
              <a:t>hands</a:t>
            </a:r>
            <a:r>
              <a:rPr lang="pl-PL" sz="3200" dirty="0"/>
              <a:t>?”</a:t>
            </a:r>
            <a:endParaRPr lang="en-US" sz="3200" dirty="0"/>
          </a:p>
        </p:txBody>
      </p:sp>
      <p:pic>
        <p:nvPicPr>
          <p:cNvPr id="4" name="Multimedia online 3" title="Hello Hello! Can You Clap Your Hands? | Original  Kids Song | Super Simple Songs">
            <a:hlinkClick r:id="" action="ppaction://media"/>
            <a:extLst>
              <a:ext uri="{FF2B5EF4-FFF2-40B4-BE49-F238E27FC236}">
                <a16:creationId xmlns:a16="http://schemas.microsoft.com/office/drawing/2014/main" id="{BD84F066-EAFB-4645-A919-E811D811AFC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3676" y="2068221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AC397-6910-4019-995D-A2D9B058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309141"/>
            <a:ext cx="11579289" cy="1325563"/>
          </a:xfrm>
        </p:spPr>
        <p:txBody>
          <a:bodyPr>
            <a:noAutofit/>
          </a:bodyPr>
          <a:lstStyle/>
          <a:p>
            <a:r>
              <a:rPr lang="pl-PL" sz="3200" dirty="0"/>
              <a:t>Na koniec zaśpiewajmy i zatańczmy dwie Wasze ulubione piosenki. Do zobaczenia wkrótce. </a:t>
            </a:r>
            <a:r>
              <a:rPr lang="pl-PL" sz="3200" dirty="0" err="1"/>
              <a:t>Bye</a:t>
            </a:r>
            <a:r>
              <a:rPr lang="pl-PL" sz="3200" dirty="0"/>
              <a:t> </a:t>
            </a:r>
            <a:r>
              <a:rPr lang="pl-PL" sz="3200" dirty="0" err="1"/>
              <a:t>bye</a:t>
            </a:r>
            <a:r>
              <a:rPr lang="pl-PL" sz="3200" dirty="0"/>
              <a:t> </a:t>
            </a:r>
            <a:r>
              <a:rPr lang="pl-PL" sz="3200" dirty="0">
                <a:sym typeface="Wingdings" panose="05000000000000000000" pitchFamily="2" charset="2"/>
              </a:rPr>
              <a:t></a:t>
            </a:r>
            <a:br>
              <a:rPr lang="pl-PL" sz="3200" dirty="0">
                <a:sym typeface="Wingdings" panose="05000000000000000000" pitchFamily="2" charset="2"/>
              </a:rPr>
            </a:br>
            <a:br>
              <a:rPr lang="pl-PL" sz="3200" dirty="0">
                <a:sym typeface="Wingdings" panose="05000000000000000000" pitchFamily="2" charset="2"/>
              </a:rPr>
            </a:br>
            <a:r>
              <a:rPr lang="pl-PL" sz="3200" dirty="0">
                <a:sym typeface="Wingdings" panose="05000000000000000000" pitchFamily="2" charset="2"/>
              </a:rPr>
              <a:t>„</a:t>
            </a:r>
            <a:r>
              <a:rPr lang="pl-PL" sz="3200" dirty="0" err="1">
                <a:sym typeface="Wingdings" panose="05000000000000000000" pitchFamily="2" charset="2"/>
              </a:rPr>
              <a:t>Hickory</a:t>
            </a:r>
            <a:r>
              <a:rPr lang="pl-PL" sz="3200" dirty="0">
                <a:sym typeface="Wingdings" panose="05000000000000000000" pitchFamily="2" charset="2"/>
              </a:rPr>
              <a:t> </a:t>
            </a:r>
            <a:r>
              <a:rPr lang="pl-PL" sz="3200" dirty="0" err="1">
                <a:sym typeface="Wingdings" panose="05000000000000000000" pitchFamily="2" charset="2"/>
              </a:rPr>
              <a:t>Dickory</a:t>
            </a:r>
            <a:r>
              <a:rPr lang="pl-PL" sz="3200" dirty="0">
                <a:sym typeface="Wingdings" panose="05000000000000000000" pitchFamily="2" charset="2"/>
              </a:rPr>
              <a:t> </a:t>
            </a:r>
            <a:r>
              <a:rPr lang="pl-PL" sz="3200" dirty="0" err="1">
                <a:sym typeface="Wingdings" panose="05000000000000000000" pitchFamily="2" charset="2"/>
              </a:rPr>
              <a:t>Dock</a:t>
            </a:r>
            <a:r>
              <a:rPr lang="pl-PL" sz="3200" dirty="0">
                <a:sym typeface="Wingdings" panose="05000000000000000000" pitchFamily="2" charset="2"/>
              </a:rPr>
              <a:t>”</a:t>
            </a:r>
            <a:endParaRPr lang="en-US" sz="3200" dirty="0"/>
          </a:p>
        </p:txBody>
      </p:sp>
      <p:pic>
        <p:nvPicPr>
          <p:cNvPr id="4" name="Multimedia online 3" title="Hickory Dickory Dock | Super Simple Songs">
            <a:hlinkClick r:id="" action="ppaction://media"/>
            <a:extLst>
              <a:ext uri="{FF2B5EF4-FFF2-40B4-BE49-F238E27FC236}">
                <a16:creationId xmlns:a16="http://schemas.microsoft.com/office/drawing/2014/main" id="{248BDB6C-AD50-4C97-8369-DE33482D01C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1627" y="2197521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E4A69-CB10-4A7E-9ED7-F72006DD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6" y="103868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dirty="0"/>
              <a:t>„Baby </a:t>
            </a:r>
            <a:r>
              <a:rPr lang="pl-PL" sz="4000" dirty="0" err="1"/>
              <a:t>shark</a:t>
            </a:r>
            <a:r>
              <a:rPr lang="pl-PL" sz="4000" dirty="0"/>
              <a:t> dance”</a:t>
            </a:r>
            <a:endParaRPr lang="en-US" sz="4000" dirty="0"/>
          </a:p>
        </p:txBody>
      </p:sp>
      <p:pic>
        <p:nvPicPr>
          <p:cNvPr id="4" name="Multimedia online 3" title="Baby Shark Dance | #babyshark Most Viewed Video | Animal Songs |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FD1E6FD1-822C-47C9-B48B-452325008C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1668" y="1642188"/>
            <a:ext cx="8025607" cy="45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A389A9-B64F-4BEF-A764-EDB68DC8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Dla chętnych</a:t>
            </a:r>
            <a:r>
              <a:rPr lang="pl-PL" sz="4800" dirty="0"/>
              <a:t> </a:t>
            </a:r>
            <a:r>
              <a:rPr lang="pl-PL" sz="4000" dirty="0"/>
              <a:t>karta pracy nr 1. Good </a:t>
            </a:r>
            <a:r>
              <a:rPr lang="pl-PL" sz="4000" dirty="0" err="1"/>
              <a:t>luck</a:t>
            </a:r>
            <a:r>
              <a:rPr lang="pl-PL" sz="4000" dirty="0"/>
              <a:t> </a:t>
            </a:r>
            <a:r>
              <a:rPr lang="pl-PL" sz="4000" dirty="0">
                <a:sym typeface="Wingdings" panose="05000000000000000000" pitchFamily="2" charset="2"/>
              </a:rPr>
              <a:t> </a:t>
            </a:r>
            <a:endParaRPr lang="en-US" sz="4000" dirty="0"/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E4887CC3-ECC8-482E-A69D-1777960B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65" y="1612406"/>
            <a:ext cx="6176153" cy="50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1D6611-C749-4C65-BF89-2A34CCE0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3" y="346464"/>
            <a:ext cx="8974494" cy="1325563"/>
          </a:xfrm>
        </p:spPr>
        <p:txBody>
          <a:bodyPr/>
          <a:lstStyle/>
          <a:p>
            <a:r>
              <a:rPr lang="pl-PL" dirty="0"/>
              <a:t>„</a:t>
            </a:r>
            <a:r>
              <a:rPr lang="pl-PL" dirty="0" err="1"/>
              <a:t>Teddy</a:t>
            </a:r>
            <a:r>
              <a:rPr lang="pl-PL" dirty="0"/>
              <a:t> </a:t>
            </a:r>
            <a:r>
              <a:rPr lang="pl-PL" dirty="0" err="1"/>
              <a:t>bear</a:t>
            </a:r>
            <a:r>
              <a:rPr lang="pl-PL" dirty="0"/>
              <a:t>, </a:t>
            </a:r>
            <a:r>
              <a:rPr lang="pl-PL" dirty="0" err="1"/>
              <a:t>teddy</a:t>
            </a:r>
            <a:r>
              <a:rPr lang="pl-PL" dirty="0"/>
              <a:t> </a:t>
            </a:r>
            <a:r>
              <a:rPr lang="pl-PL" dirty="0" err="1"/>
              <a:t>bear</a:t>
            </a:r>
            <a:r>
              <a:rPr lang="pl-PL" dirty="0"/>
              <a:t> </a:t>
            </a:r>
            <a:r>
              <a:rPr lang="pl-PL" dirty="0" err="1"/>
              <a:t>turn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”</a:t>
            </a:r>
            <a:endParaRPr lang="en-US" dirty="0"/>
          </a:p>
        </p:txBody>
      </p:sp>
      <p:pic>
        <p:nvPicPr>
          <p:cNvPr id="4" name="Multimedia online 3" title="Teddy Bear Teddy Bear Turn Around | Circle Time Song for Preschool | The Kiboomers">
            <a:hlinkClick r:id="" action="ppaction://media"/>
            <a:extLst>
              <a:ext uri="{FF2B5EF4-FFF2-40B4-BE49-F238E27FC236}">
                <a16:creationId xmlns:a16="http://schemas.microsoft.com/office/drawing/2014/main" id="{59ABAB74-1C86-4DDF-8541-34D43BC12A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0289" y="1834956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89A382-2B72-4DC0-BD22-6288CD8E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81" y="268742"/>
            <a:ext cx="11151637" cy="1025136"/>
          </a:xfrm>
        </p:spPr>
        <p:txBody>
          <a:bodyPr>
            <a:normAutofit fontScale="90000"/>
          </a:bodyPr>
          <a:lstStyle/>
          <a:p>
            <a:r>
              <a:rPr lang="pl-PL" dirty="0"/>
              <a:t>Teraz czas na powtórkę słownictwa, które poznaliśmy ostatnio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9DC4FEF-1E1A-449F-9C0C-9FE4D1067C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69" y="1293879"/>
            <a:ext cx="8411845" cy="54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B0E8266-8836-4082-ACFA-1028F5FF2C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25" y="251927"/>
            <a:ext cx="9162661" cy="6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EAB8677-C9A7-40C1-AD77-C8197088F3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92" y="755877"/>
            <a:ext cx="7399176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74A11-9182-4930-B7DD-82A52C0E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7" y="421109"/>
            <a:ext cx="12089363" cy="922499"/>
          </a:xfrm>
        </p:spPr>
        <p:txBody>
          <a:bodyPr>
            <a:noAutofit/>
          </a:bodyPr>
          <a:lstStyle/>
          <a:p>
            <a:r>
              <a:rPr lang="pl-PL" sz="3600" dirty="0"/>
              <a:t>Przed słownictwem związanym ze Świętami Wielkanocnymi poznaliśmy kilka słówek związanych z wiosną- SPRING, pamiętacie?</a:t>
            </a:r>
            <a:r>
              <a:rPr lang="pl-PL" sz="3600" dirty="0">
                <a:sym typeface="Wingdings" panose="05000000000000000000" pitchFamily="2" charset="2"/>
              </a:rPr>
              <a:t> Przypomnijmy sobie </a:t>
            </a:r>
            <a:endParaRPr lang="en-US" sz="36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14D8C79-5DA5-498A-AC83-6FDE3BA2D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50" y="1671001"/>
            <a:ext cx="7444160" cy="5125746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C17EFAC-A57B-4713-A1F5-AA931928C921}"/>
              </a:ext>
            </a:extLst>
          </p:cNvPr>
          <p:cNvSpPr txBox="1"/>
          <p:nvPr/>
        </p:nvSpPr>
        <p:spPr>
          <a:xfrm>
            <a:off x="4655976" y="6117474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/</a:t>
            </a:r>
            <a:r>
              <a:rPr lang="pl-PL" dirty="0" err="1"/>
              <a:t>berd</a:t>
            </a:r>
            <a:r>
              <a:rPr lang="pl-PL" dirty="0"/>
              <a:t>/</a:t>
            </a:r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322989-8C3C-420B-8979-08C486F4CC90}"/>
              </a:ext>
            </a:extLst>
          </p:cNvPr>
          <p:cNvSpPr txBox="1"/>
          <p:nvPr/>
        </p:nvSpPr>
        <p:spPr>
          <a:xfrm>
            <a:off x="8661919" y="6110174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/</a:t>
            </a:r>
            <a:r>
              <a:rPr lang="pl-PL" dirty="0" err="1"/>
              <a:t>frog</a:t>
            </a:r>
            <a:r>
              <a:rPr lang="pl-PL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4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D722D50-3542-4BD7-8D00-7D84FF21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40" y="355599"/>
            <a:ext cx="4353533" cy="62778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7F16F07-1B39-433A-A819-009E5640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01" y="365125"/>
            <a:ext cx="4363059" cy="626832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7FCA41-034A-4CCD-B951-1D14EE8F4137}"/>
              </a:ext>
            </a:extLst>
          </p:cNvPr>
          <p:cNvSpPr txBox="1"/>
          <p:nvPr/>
        </p:nvSpPr>
        <p:spPr>
          <a:xfrm>
            <a:off x="4991879" y="5800233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/</a:t>
            </a:r>
            <a:r>
              <a:rPr lang="pl-PL" dirty="0" err="1"/>
              <a:t>flałers</a:t>
            </a:r>
            <a:r>
              <a:rPr lang="pl-PL" dirty="0"/>
              <a:t>/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71A89D8-5394-43D2-935B-410A2467664D}"/>
              </a:ext>
            </a:extLst>
          </p:cNvPr>
          <p:cNvSpPr txBox="1"/>
          <p:nvPr/>
        </p:nvSpPr>
        <p:spPr>
          <a:xfrm>
            <a:off x="8869551" y="5725588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/</a:t>
            </a:r>
            <a:r>
              <a:rPr lang="pl-PL" dirty="0" err="1"/>
              <a:t>biii</a:t>
            </a:r>
            <a:r>
              <a:rPr lang="pl-PL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5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F2F8B9-3BB0-4074-894E-79503734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3" y="2103437"/>
            <a:ext cx="10515600" cy="1325563"/>
          </a:xfrm>
        </p:spPr>
        <p:txBody>
          <a:bodyPr>
            <a:noAutofit/>
          </a:bodyPr>
          <a:lstStyle/>
          <a:p>
            <a:r>
              <a:rPr lang="pl-PL" sz="3600" dirty="0"/>
              <a:t>Teraz wysłuchajmy piosenki o pięciu cętkowanych żabach:”</a:t>
            </a:r>
            <a:r>
              <a:rPr lang="en-US" sz="3600" dirty="0"/>
              <a:t>Five little speckled frogs</a:t>
            </a:r>
            <a:r>
              <a:rPr lang="pl-PL" sz="3600" dirty="0"/>
              <a:t>”</a:t>
            </a:r>
            <a:br>
              <a:rPr lang="pl-PL" sz="3600" dirty="0"/>
            </a:br>
            <a:br>
              <a:rPr lang="pl-PL" sz="3600" i="1" dirty="0"/>
            </a:br>
            <a:r>
              <a:rPr lang="en-US" sz="3600" i="1" dirty="0"/>
              <a:t>Sat on a speckled log- </a:t>
            </a:r>
            <a:r>
              <a:rPr lang="en-US" sz="3600" i="1" dirty="0" err="1"/>
              <a:t>siedziały</a:t>
            </a:r>
            <a:r>
              <a:rPr lang="en-US" sz="3600" i="1" dirty="0"/>
              <a:t> </a:t>
            </a:r>
            <a:r>
              <a:rPr lang="en-US" sz="3600" i="1" dirty="0" err="1"/>
              <a:t>na</a:t>
            </a:r>
            <a:r>
              <a:rPr lang="en-US" sz="3600" i="1" dirty="0"/>
              <a:t> </a:t>
            </a:r>
            <a:r>
              <a:rPr lang="pl-PL" sz="3600" i="1" dirty="0"/>
              <a:t>cętkowanej </a:t>
            </a:r>
            <a:r>
              <a:rPr lang="en-US" sz="3600" i="1" dirty="0" err="1"/>
              <a:t>polanie</a:t>
            </a:r>
            <a:br>
              <a:rPr lang="en-US" sz="3600" i="1" dirty="0"/>
            </a:br>
            <a:r>
              <a:rPr lang="en-US" sz="3600" i="1" dirty="0"/>
              <a:t>Where it was nice and cool-</a:t>
            </a:r>
            <a:r>
              <a:rPr lang="en-US" sz="3600" i="1" dirty="0" err="1"/>
              <a:t>gdzie</a:t>
            </a:r>
            <a:r>
              <a:rPr lang="en-US" sz="3600" i="1" dirty="0"/>
              <a:t> </a:t>
            </a:r>
            <a:r>
              <a:rPr lang="en-US" sz="3600" i="1" dirty="0" err="1"/>
              <a:t>było</a:t>
            </a:r>
            <a:r>
              <a:rPr lang="en-US" sz="3600" i="1" dirty="0"/>
              <a:t> </a:t>
            </a:r>
            <a:r>
              <a:rPr lang="en-US" sz="3600" i="1" dirty="0" err="1"/>
              <a:t>miło</a:t>
            </a:r>
            <a:r>
              <a:rPr lang="en-US" sz="3600" i="1" dirty="0"/>
              <a:t> </a:t>
            </a:r>
            <a:r>
              <a:rPr lang="en-US" sz="3600" i="1" dirty="0" err="1"/>
              <a:t>i</a:t>
            </a:r>
            <a:r>
              <a:rPr lang="en-US" sz="3600" i="1" dirty="0"/>
              <a:t> </a:t>
            </a:r>
            <a:r>
              <a:rPr lang="en-US" sz="3600" i="1" dirty="0" err="1"/>
              <a:t>chłodno</a:t>
            </a:r>
            <a:br>
              <a:rPr lang="en-US" sz="3600" i="1" dirty="0"/>
            </a:br>
            <a:r>
              <a:rPr lang="en-US" sz="3600" i="1" dirty="0"/>
              <a:t>eating some most delicious bugs- </a:t>
            </a:r>
            <a:r>
              <a:rPr lang="en-US" sz="3600" i="1" dirty="0" err="1"/>
              <a:t>jedzą</a:t>
            </a:r>
            <a:r>
              <a:rPr lang="en-US" sz="3600" i="1" dirty="0"/>
              <a:t> </a:t>
            </a:r>
            <a:r>
              <a:rPr lang="en-US" sz="3600" i="1" dirty="0" err="1"/>
              <a:t>najsmaczniejsze</a:t>
            </a:r>
            <a:r>
              <a:rPr lang="en-US" sz="3600" i="1" dirty="0"/>
              <a:t> </a:t>
            </a:r>
            <a:r>
              <a:rPr lang="en-US" sz="3600" i="1" dirty="0" err="1"/>
              <a:t>robaczki</a:t>
            </a:r>
            <a:br>
              <a:rPr lang="en-US" sz="3600" i="1" dirty="0"/>
            </a:br>
            <a:r>
              <a:rPr lang="en-US" sz="3600" i="1" dirty="0"/>
              <a:t>one jumped into the pool- </a:t>
            </a:r>
            <a:r>
              <a:rPr lang="en-US" sz="3600" i="1" dirty="0" err="1"/>
              <a:t>jedna</a:t>
            </a:r>
            <a:r>
              <a:rPr lang="en-US" sz="3600" i="1" dirty="0"/>
              <a:t> </a:t>
            </a:r>
            <a:r>
              <a:rPr lang="en-US" sz="3600" i="1" dirty="0" err="1"/>
              <a:t>skoczyła</a:t>
            </a:r>
            <a:r>
              <a:rPr lang="en-US" sz="3600" i="1" dirty="0"/>
              <a:t> do </a:t>
            </a:r>
            <a:r>
              <a:rPr lang="en-US" sz="3600" i="1" dirty="0" err="1"/>
              <a:t>stawu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25976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Five Little Speckled Frogs | Kids Songs | Super Simple Songs">
            <a:hlinkClick r:id="" action="ppaction://media"/>
            <a:extLst>
              <a:ext uri="{FF2B5EF4-FFF2-40B4-BE49-F238E27FC236}">
                <a16:creationId xmlns:a16="http://schemas.microsoft.com/office/drawing/2014/main" id="{41B08385-1D56-4AF3-903C-67480D3008A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6418" y="839755"/>
            <a:ext cx="8719164" cy="49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181</Words>
  <Application>Microsoft Office PowerPoint</Application>
  <PresentationFormat>Panoramiczny</PresentationFormat>
  <Paragraphs>12</Paragraphs>
  <Slides>12</Slides>
  <Notes>0</Notes>
  <HiddenSlides>0</HiddenSlides>
  <MMClips>5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Hello! Dzień dobry drogie Dzieci. Stand up and sing a song. Wstańmy  i wspólnie zaśpiewajmy nasze dwie piosenki na powitanie.   „Hello, hello. Can you clap your hands?”</vt:lpstr>
      <vt:lpstr>„Teddy bear, teddy bear turn around”</vt:lpstr>
      <vt:lpstr>Teraz czas na powtórkę słownictwa, które poznaliśmy ostatnio</vt:lpstr>
      <vt:lpstr>Prezentacja programu PowerPoint</vt:lpstr>
      <vt:lpstr>Prezentacja programu PowerPoint</vt:lpstr>
      <vt:lpstr>Przed słownictwem związanym ze Świętami Wielkanocnymi poznaliśmy kilka słówek związanych z wiosną- SPRING, pamiętacie? Przypomnijmy sobie </vt:lpstr>
      <vt:lpstr>Prezentacja programu PowerPoint</vt:lpstr>
      <vt:lpstr>Teraz wysłuchajmy piosenki o pięciu cętkowanych żabach:”Five little speckled frogs”  Sat on a speckled log- siedziały na cętkowanej polanie Where it was nice and cool-gdzie było miło i chłodno eating some most delicious bugs- jedzą najsmaczniejsze robaczki one jumped into the pool- jedna skoczyła do stawu</vt:lpstr>
      <vt:lpstr>Prezentacja programu PowerPoint</vt:lpstr>
      <vt:lpstr>Na koniec zaśpiewajmy i zatańczmy dwie Wasze ulubione piosenki. Do zobaczenia wkrótce. Bye bye   „Hickory Dickory Dock”</vt:lpstr>
      <vt:lpstr>„Baby shark dance”</vt:lpstr>
      <vt:lpstr>Dla chętnych karta pracy nr 1. Good luck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Przybyłowicz</dc:creator>
  <cp:lastModifiedBy>Joanna Dziób</cp:lastModifiedBy>
  <cp:revision>4</cp:revision>
  <dcterms:created xsi:type="dcterms:W3CDTF">2021-04-05T14:15:56Z</dcterms:created>
  <dcterms:modified xsi:type="dcterms:W3CDTF">2021-04-06T18:15:54Z</dcterms:modified>
</cp:coreProperties>
</file>